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714" r:id="rId2"/>
    <p:sldId id="702" r:id="rId3"/>
    <p:sldId id="567" r:id="rId4"/>
    <p:sldId id="704" r:id="rId5"/>
    <p:sldId id="705" r:id="rId6"/>
    <p:sldId id="706" r:id="rId7"/>
    <p:sldId id="707" r:id="rId8"/>
    <p:sldId id="708" r:id="rId9"/>
    <p:sldId id="568" r:id="rId10"/>
    <p:sldId id="570" r:id="rId11"/>
    <p:sldId id="585" r:id="rId12"/>
    <p:sldId id="709" r:id="rId13"/>
    <p:sldId id="710" r:id="rId14"/>
    <p:sldId id="591" r:id="rId15"/>
    <p:sldId id="592" r:id="rId16"/>
    <p:sldId id="711" r:id="rId17"/>
    <p:sldId id="594" r:id="rId18"/>
    <p:sldId id="569" r:id="rId19"/>
    <p:sldId id="712" r:id="rId20"/>
    <p:sldId id="552" r:id="rId21"/>
    <p:sldId id="713" r:id="rId22"/>
    <p:sldId id="716" r:id="rId2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20.jpeg"/><Relationship Id="rId5" Type="http://schemas.openxmlformats.org/officeDocument/2006/relationships/image" Target="../media/image52.jpe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14903498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2" y="3149237"/>
            <a:ext cx="1732515" cy="173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 descr="14903498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12" y="3134968"/>
            <a:ext cx="1732515" cy="173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637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506</Words>
  <Application>Microsoft Macintosh PowerPoint</Application>
  <PresentationFormat>自定义</PresentationFormat>
  <Paragraphs>114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275</cp:revision>
  <dcterms:created xsi:type="dcterms:W3CDTF">2015-12-02T02:04:00Z</dcterms:created>
  <dcterms:modified xsi:type="dcterms:W3CDTF">2017-05-18T03:16:28Z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